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7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B4E1A6C-752A-68C9-FBD1-6B555F619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Selin SENAN</cp:lastModifiedBy>
  <cp:revision>4</cp:revision>
  <dcterms:created xsi:type="dcterms:W3CDTF">2026-06-01T13:12:33Z</dcterms:created>
  <dcterms:modified xsi:type="dcterms:W3CDTF">2026-06-02T08:55:35Z</dcterms:modified>
</cp:coreProperties>
</file>